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4752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踪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zōnɡ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钓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diào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jiē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桥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liánɡ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躲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duǒ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劳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lèi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tiān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zhōnɡ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hún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洗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níng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笼盖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lǒnɡ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ɡài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甚至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shèn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悠闲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yōu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xián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cānɡ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mánɡ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6556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灭绝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舟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自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光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乎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外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船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切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应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伙伴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记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连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endParaRPr lang="en-US" altLang="zh-CN" sz="3200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汽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饥饿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安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库</a:t>
            </a:r>
            <a:endParaRPr lang="zh-CN" altLang="zh-CN" sz="3200" b="1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272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8208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ABB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式词语。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天苍苍　　　野茫茫　　　水淋淋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四字词语。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微风习习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冰天雪地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风雨交加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云雾缭绕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寒风呼啸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鹅毛大雪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电闪雷鸣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悠闲地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散步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淘气的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美丽的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白云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981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20033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千山鸟飞绝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万径人踪灭。孤舟蓑笠翁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独钓寒江雪。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《江雪》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敕勒川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阴山下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天似穹庐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笼盖四野。天苍苍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野茫茫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风吹草低见牛羊。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《敕勒歌》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危楼高百尺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手可摘星辰。不敢高声语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恐惊天上人。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《夜宿山寺》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9666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737</TotalTime>
  <Words>116</Words>
  <Application>Microsoft Office PowerPoint</Application>
  <PresentationFormat>宽屏</PresentationFormat>
  <Paragraphs>27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2025-08-29T01:08:10Z</dcterms:modified>
</cp:coreProperties>
</file>